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8288000" cy="10287000"/>
  <p:notesSz cx="6858000" cy="9144000"/>
  <p:embeddedFontLst>
    <p:embeddedFont>
      <p:font typeface="Montserrat Bold" charset="1" panose="00000800000000000000"/>
      <p:regular r:id="rId7"/>
    </p:embeddedFont>
    <p:embeddedFont>
      <p:font typeface="Agrandir Bold" charset="1" panose="00000800000000000000"/>
      <p:regular r:id="rId8"/>
    </p:embeddedFont>
    <p:embeddedFont>
      <p:font typeface="Agrandir" charset="1" panose="0000050000000000000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1262" y="8450702"/>
            <a:ext cx="684347" cy="411820"/>
          </a:xfrm>
          <a:custGeom>
            <a:avLst/>
            <a:gdLst/>
            <a:ahLst/>
            <a:cxnLst/>
            <a:rect r="r" b="b" t="t" l="l"/>
            <a:pathLst>
              <a:path h="411820" w="684347">
                <a:moveTo>
                  <a:pt x="0" y="0"/>
                </a:moveTo>
                <a:lnTo>
                  <a:pt x="684347" y="0"/>
                </a:lnTo>
                <a:lnTo>
                  <a:pt x="684347" y="411820"/>
                </a:lnTo>
                <a:lnTo>
                  <a:pt x="0" y="41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806" r="0" b="-36369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906274" y="8409317"/>
            <a:ext cx="482118" cy="482118"/>
          </a:xfrm>
          <a:custGeom>
            <a:avLst/>
            <a:gdLst/>
            <a:ahLst/>
            <a:cxnLst/>
            <a:rect r="r" b="b" t="t" l="l"/>
            <a:pathLst>
              <a:path h="482118" w="482118">
                <a:moveTo>
                  <a:pt x="0" y="0"/>
                </a:moveTo>
                <a:lnTo>
                  <a:pt x="482119" y="0"/>
                </a:lnTo>
                <a:lnTo>
                  <a:pt x="482119" y="482118"/>
                </a:lnTo>
                <a:lnTo>
                  <a:pt x="0" y="482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548932" y="1073805"/>
            <a:ext cx="4694307" cy="8392166"/>
            <a:chOff x="0" y="0"/>
            <a:chExt cx="727271" cy="1300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271" cy="1300166"/>
            </a:xfrm>
            <a:custGeom>
              <a:avLst/>
              <a:gdLst/>
              <a:ahLst/>
              <a:cxnLst/>
              <a:rect r="r" b="b" t="t" l="l"/>
              <a:pathLst>
                <a:path h="1300166" w="727271">
                  <a:moveTo>
                    <a:pt x="0" y="0"/>
                  </a:moveTo>
                  <a:lnTo>
                    <a:pt x="727271" y="0"/>
                  </a:lnTo>
                  <a:lnTo>
                    <a:pt x="727271" y="1300166"/>
                  </a:lnTo>
                  <a:lnTo>
                    <a:pt x="0" y="1300166"/>
                  </a:lnTo>
                  <a:close/>
                </a:path>
              </a:pathLst>
            </a:custGeom>
            <a:blipFill>
              <a:blip r:embed="rId4"/>
              <a:stretch>
                <a:fillRect l="-84163" t="0" r="-8416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010447" y="4910273"/>
            <a:ext cx="1889892" cy="1706633"/>
            <a:chOff x="0" y="0"/>
            <a:chExt cx="497749" cy="4494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52086" y="4910273"/>
            <a:ext cx="1889892" cy="1706633"/>
            <a:chOff x="0" y="0"/>
            <a:chExt cx="497749" cy="4494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68007" y="2886610"/>
            <a:ext cx="1889892" cy="1706633"/>
            <a:chOff x="0" y="0"/>
            <a:chExt cx="497749" cy="4494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010447" y="2886610"/>
            <a:ext cx="1889892" cy="1706633"/>
            <a:chOff x="0" y="0"/>
            <a:chExt cx="497749" cy="4494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51140" y="7087408"/>
            <a:ext cx="1889892" cy="1706633"/>
            <a:chOff x="0" y="0"/>
            <a:chExt cx="497749" cy="4494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007407" y="2984937"/>
            <a:ext cx="1411092" cy="1142985"/>
          </a:xfrm>
          <a:custGeom>
            <a:avLst/>
            <a:gdLst/>
            <a:ahLst/>
            <a:cxnLst/>
            <a:rect r="r" b="b" t="t" l="l"/>
            <a:pathLst>
              <a:path h="1142985" w="1411092">
                <a:moveTo>
                  <a:pt x="0" y="0"/>
                </a:moveTo>
                <a:lnTo>
                  <a:pt x="1411092" y="0"/>
                </a:lnTo>
                <a:lnTo>
                  <a:pt x="1411092" y="1142985"/>
                </a:lnTo>
                <a:lnTo>
                  <a:pt x="0" y="114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392269" y="2872482"/>
            <a:ext cx="1126249" cy="1353868"/>
          </a:xfrm>
          <a:custGeom>
            <a:avLst/>
            <a:gdLst/>
            <a:ahLst/>
            <a:cxnLst/>
            <a:rect r="r" b="b" t="t" l="l"/>
            <a:pathLst>
              <a:path h="1353868" w="1126249">
                <a:moveTo>
                  <a:pt x="0" y="0"/>
                </a:moveTo>
                <a:lnTo>
                  <a:pt x="1126249" y="0"/>
                </a:lnTo>
                <a:lnTo>
                  <a:pt x="1126249" y="1353869"/>
                </a:lnTo>
                <a:lnTo>
                  <a:pt x="0" y="1353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025463" y="5126643"/>
            <a:ext cx="1543139" cy="918811"/>
          </a:xfrm>
          <a:custGeom>
            <a:avLst/>
            <a:gdLst/>
            <a:ahLst/>
            <a:cxnLst/>
            <a:rect r="r" b="b" t="t" l="l"/>
            <a:pathLst>
              <a:path h="918811" w="1543139">
                <a:moveTo>
                  <a:pt x="0" y="0"/>
                </a:moveTo>
                <a:lnTo>
                  <a:pt x="1543139" y="0"/>
                </a:lnTo>
                <a:lnTo>
                  <a:pt x="1543139" y="918810"/>
                </a:lnTo>
                <a:lnTo>
                  <a:pt x="0" y="918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151676" y="5024733"/>
            <a:ext cx="1607434" cy="1037126"/>
          </a:xfrm>
          <a:custGeom>
            <a:avLst/>
            <a:gdLst/>
            <a:ahLst/>
            <a:cxnLst/>
            <a:rect r="r" b="b" t="t" l="l"/>
            <a:pathLst>
              <a:path h="1037126" w="1607434">
                <a:moveTo>
                  <a:pt x="0" y="0"/>
                </a:moveTo>
                <a:lnTo>
                  <a:pt x="1607434" y="0"/>
                </a:lnTo>
                <a:lnTo>
                  <a:pt x="1607434" y="1037126"/>
                </a:lnTo>
                <a:lnTo>
                  <a:pt x="0" y="1037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3" t="0" r="-803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028284" y="7387607"/>
            <a:ext cx="1735603" cy="815733"/>
          </a:xfrm>
          <a:custGeom>
            <a:avLst/>
            <a:gdLst/>
            <a:ahLst/>
            <a:cxnLst/>
            <a:rect r="r" b="b" t="t" l="l"/>
            <a:pathLst>
              <a:path h="815733" w="1735603">
                <a:moveTo>
                  <a:pt x="0" y="0"/>
                </a:moveTo>
                <a:lnTo>
                  <a:pt x="1735603" y="0"/>
                </a:lnTo>
                <a:lnTo>
                  <a:pt x="1735603" y="815733"/>
                </a:lnTo>
                <a:lnTo>
                  <a:pt x="0" y="8157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652477" y="1170086"/>
            <a:ext cx="372985" cy="306876"/>
            <a:chOff x="0" y="0"/>
            <a:chExt cx="6184570" cy="508839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D94E4D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7045000" y="828650"/>
            <a:ext cx="4694307" cy="8392187"/>
            <a:chOff x="0" y="0"/>
            <a:chExt cx="727271" cy="13001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27271" cy="1300169"/>
            </a:xfrm>
            <a:custGeom>
              <a:avLst/>
              <a:gdLst/>
              <a:ahLst/>
              <a:cxnLst/>
              <a:rect r="r" b="b" t="t" l="l"/>
              <a:pathLst>
                <a:path h="1300169" w="727271">
                  <a:moveTo>
                    <a:pt x="0" y="0"/>
                  </a:moveTo>
                  <a:lnTo>
                    <a:pt x="727271" y="0"/>
                  </a:lnTo>
                  <a:lnTo>
                    <a:pt x="727271" y="1300169"/>
                  </a:lnTo>
                  <a:lnTo>
                    <a:pt x="0" y="1300169"/>
                  </a:lnTo>
                  <a:close/>
                </a:path>
              </a:pathLst>
            </a:custGeom>
            <a:blipFill>
              <a:blip r:embed="rId4"/>
              <a:stretch>
                <a:fillRect l="-84164" t="0" r="-84164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506515" y="4665138"/>
            <a:ext cx="1889892" cy="1706633"/>
            <a:chOff x="0" y="0"/>
            <a:chExt cx="497749" cy="4494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348154" y="4665138"/>
            <a:ext cx="1889892" cy="1706633"/>
            <a:chOff x="0" y="0"/>
            <a:chExt cx="497749" cy="44948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264075" y="2641475"/>
            <a:ext cx="1889892" cy="1706633"/>
            <a:chOff x="0" y="0"/>
            <a:chExt cx="497749" cy="44948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506515" y="2641475"/>
            <a:ext cx="1889892" cy="1706633"/>
            <a:chOff x="0" y="0"/>
            <a:chExt cx="497749" cy="44948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447207" y="6842273"/>
            <a:ext cx="1889892" cy="1706633"/>
            <a:chOff x="0" y="0"/>
            <a:chExt cx="497749" cy="44948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97749" cy="449484"/>
            </a:xfrm>
            <a:custGeom>
              <a:avLst/>
              <a:gdLst/>
              <a:ahLst/>
              <a:cxnLst/>
              <a:rect r="r" b="b" t="t" l="l"/>
              <a:pathLst>
                <a:path h="449484" w="497749">
                  <a:moveTo>
                    <a:pt x="208921" y="0"/>
                  </a:moveTo>
                  <a:lnTo>
                    <a:pt x="288828" y="0"/>
                  </a:lnTo>
                  <a:cubicBezTo>
                    <a:pt x="404212" y="0"/>
                    <a:pt x="497749" y="93537"/>
                    <a:pt x="497749" y="208921"/>
                  </a:cubicBezTo>
                  <a:lnTo>
                    <a:pt x="497749" y="240563"/>
                  </a:lnTo>
                  <a:cubicBezTo>
                    <a:pt x="497749" y="355946"/>
                    <a:pt x="404212" y="449484"/>
                    <a:pt x="288828" y="449484"/>
                  </a:cubicBezTo>
                  <a:lnTo>
                    <a:pt x="208921" y="449484"/>
                  </a:lnTo>
                  <a:cubicBezTo>
                    <a:pt x="93537" y="449484"/>
                    <a:pt x="0" y="355946"/>
                    <a:pt x="0" y="240563"/>
                  </a:cubicBezTo>
                  <a:lnTo>
                    <a:pt x="0" y="208921"/>
                  </a:lnTo>
                  <a:cubicBezTo>
                    <a:pt x="0" y="93537"/>
                    <a:pt x="93537" y="0"/>
                    <a:pt x="20892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76200"/>
              <a:ext cx="497749" cy="52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7148545" y="924931"/>
            <a:ext cx="372985" cy="306876"/>
            <a:chOff x="0" y="0"/>
            <a:chExt cx="6184570" cy="508839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D94E4D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7761608" y="2641475"/>
            <a:ext cx="894826" cy="1213324"/>
          </a:xfrm>
          <a:custGeom>
            <a:avLst/>
            <a:gdLst/>
            <a:ahLst/>
            <a:cxnLst/>
            <a:rect r="r" b="b" t="t" l="l"/>
            <a:pathLst>
              <a:path h="1213324" w="894826">
                <a:moveTo>
                  <a:pt x="0" y="0"/>
                </a:moveTo>
                <a:lnTo>
                  <a:pt x="894826" y="0"/>
                </a:lnTo>
                <a:lnTo>
                  <a:pt x="894826" y="1213324"/>
                </a:lnTo>
                <a:lnTo>
                  <a:pt x="0" y="12133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0196957" y="2696508"/>
            <a:ext cx="441618" cy="1284708"/>
          </a:xfrm>
          <a:custGeom>
            <a:avLst/>
            <a:gdLst/>
            <a:ahLst/>
            <a:cxnLst/>
            <a:rect r="r" b="b" t="t" l="l"/>
            <a:pathLst>
              <a:path h="1284708" w="441618">
                <a:moveTo>
                  <a:pt x="0" y="0"/>
                </a:moveTo>
                <a:lnTo>
                  <a:pt x="441618" y="0"/>
                </a:lnTo>
                <a:lnTo>
                  <a:pt x="441618" y="1284708"/>
                </a:lnTo>
                <a:lnTo>
                  <a:pt x="0" y="12847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8058815" y="4755409"/>
            <a:ext cx="468570" cy="1186253"/>
          </a:xfrm>
          <a:custGeom>
            <a:avLst/>
            <a:gdLst/>
            <a:ahLst/>
            <a:cxnLst/>
            <a:rect r="r" b="b" t="t" l="l"/>
            <a:pathLst>
              <a:path h="1186253" w="468570">
                <a:moveTo>
                  <a:pt x="0" y="0"/>
                </a:moveTo>
                <a:lnTo>
                  <a:pt x="468570" y="0"/>
                </a:lnTo>
                <a:lnTo>
                  <a:pt x="468570" y="1186254"/>
                </a:lnTo>
                <a:lnTo>
                  <a:pt x="0" y="1186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116845" y="4755409"/>
            <a:ext cx="601840" cy="1072322"/>
          </a:xfrm>
          <a:custGeom>
            <a:avLst/>
            <a:gdLst/>
            <a:ahLst/>
            <a:cxnLst/>
            <a:rect r="r" b="b" t="t" l="l"/>
            <a:pathLst>
              <a:path h="1072322" w="601840">
                <a:moveTo>
                  <a:pt x="0" y="0"/>
                </a:moveTo>
                <a:lnTo>
                  <a:pt x="601841" y="0"/>
                </a:lnTo>
                <a:lnTo>
                  <a:pt x="601841" y="1072322"/>
                </a:lnTo>
                <a:lnTo>
                  <a:pt x="0" y="10723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9238046" y="6911007"/>
            <a:ext cx="469451" cy="953201"/>
          </a:xfrm>
          <a:custGeom>
            <a:avLst/>
            <a:gdLst/>
            <a:ahLst/>
            <a:cxnLst/>
            <a:rect r="r" b="b" t="t" l="l"/>
            <a:pathLst>
              <a:path h="953201" w="469451">
                <a:moveTo>
                  <a:pt x="0" y="0"/>
                </a:moveTo>
                <a:lnTo>
                  <a:pt x="469452" y="0"/>
                </a:lnTo>
                <a:lnTo>
                  <a:pt x="469452" y="953200"/>
                </a:lnTo>
                <a:lnTo>
                  <a:pt x="0" y="9532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12852086" y="1984891"/>
            <a:ext cx="1351398" cy="43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  <a:spcBef>
                <a:spcPct val="0"/>
              </a:spcBef>
            </a:pPr>
            <a:r>
              <a:rPr lang="en-US" sz="2543">
                <a:solidFill>
                  <a:srgbClr val="FFFFFF"/>
                </a:solidFill>
                <a:latin typeface="Montserrat Bold"/>
              </a:rPr>
              <a:t>Snacks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144882" y="4112051"/>
            <a:ext cx="1136142" cy="44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Agrandir Bold"/>
              </a:rPr>
              <a:t>Burger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382376" y="4173369"/>
            <a:ext cx="1136142" cy="44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Agrandir Bold"/>
              </a:rPr>
              <a:t>Fries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007407" y="6074028"/>
            <a:ext cx="1632779" cy="44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Agrandir Bold"/>
              </a:rPr>
              <a:t>Shawarma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151676" y="6074028"/>
            <a:ext cx="1632779" cy="44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Agrandir Bold"/>
              </a:rPr>
              <a:t>Pizza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079696" y="8295017"/>
            <a:ext cx="1632779" cy="44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Agrandir Bold"/>
              </a:rPr>
              <a:t>Siomai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48154" y="1739736"/>
            <a:ext cx="1351398" cy="43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  <a:spcBef>
                <a:spcPct val="0"/>
              </a:spcBef>
            </a:pPr>
            <a:r>
              <a:rPr lang="en-US" sz="2543">
                <a:solidFill>
                  <a:srgbClr val="FFFFFF"/>
                </a:solidFill>
                <a:latin typeface="Montserrat Bold"/>
              </a:rPr>
              <a:t>Drinks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640950" y="3866916"/>
            <a:ext cx="1136142" cy="44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Agrandir Bold"/>
              </a:rPr>
              <a:t>Coke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878443" y="3928235"/>
            <a:ext cx="1136142" cy="44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Agrandir Bold"/>
              </a:rPr>
              <a:t>Sprite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503475" y="5828894"/>
            <a:ext cx="1632779" cy="44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Agrandir Bold"/>
              </a:rPr>
              <a:t>Coke float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747573" y="7924346"/>
            <a:ext cx="1289162" cy="57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0"/>
              </a:lnSpc>
            </a:pPr>
            <a:r>
              <a:rPr lang="en-US" sz="1536">
                <a:solidFill>
                  <a:srgbClr val="FFFFFF"/>
                </a:solidFill>
                <a:latin typeface="Agrandir Bold"/>
              </a:rPr>
              <a:t>Pineapple</a:t>
            </a:r>
          </a:p>
          <a:p>
            <a:pPr algn="ctr">
              <a:lnSpc>
                <a:spcPts val="2150"/>
              </a:lnSpc>
              <a:spcBef>
                <a:spcPct val="0"/>
              </a:spcBef>
            </a:pPr>
            <a:r>
              <a:rPr lang="en-US" sz="1536">
                <a:solidFill>
                  <a:srgbClr val="FFFFFF"/>
                </a:solidFill>
                <a:latin typeface="Agrandir Bold"/>
              </a:rPr>
              <a:t>Juice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635072" y="5828894"/>
            <a:ext cx="1632779" cy="44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Agrandir Bold"/>
              </a:rPr>
              <a:t>Iced Tea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1302943" y="559326"/>
            <a:ext cx="4694307" cy="8392166"/>
            <a:chOff x="0" y="0"/>
            <a:chExt cx="727271" cy="1300166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727271" cy="1300166"/>
            </a:xfrm>
            <a:custGeom>
              <a:avLst/>
              <a:gdLst/>
              <a:ahLst/>
              <a:cxnLst/>
              <a:rect r="r" b="b" t="t" l="l"/>
              <a:pathLst>
                <a:path h="1300166" w="727271">
                  <a:moveTo>
                    <a:pt x="0" y="0"/>
                  </a:moveTo>
                  <a:lnTo>
                    <a:pt x="727271" y="0"/>
                  </a:lnTo>
                  <a:lnTo>
                    <a:pt x="727271" y="1300166"/>
                  </a:lnTo>
                  <a:lnTo>
                    <a:pt x="0" y="1300166"/>
                  </a:lnTo>
                  <a:close/>
                </a:path>
              </a:pathLst>
            </a:custGeom>
            <a:blipFill>
              <a:blip r:embed="rId4"/>
              <a:stretch>
                <a:fillRect l="-84163" t="0" r="-84163" b="0"/>
              </a:stretch>
            </a:blipFill>
          </p:spPr>
        </p:sp>
      </p:grpSp>
      <p:sp>
        <p:nvSpPr>
          <p:cNvPr name="TextBox 68" id="68"/>
          <p:cNvSpPr txBox="true"/>
          <p:nvPr/>
        </p:nvSpPr>
        <p:spPr>
          <a:xfrm rot="0">
            <a:off x="1302943" y="1224944"/>
            <a:ext cx="2590586" cy="38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Montserrat Bold"/>
              </a:rPr>
              <a:t>Quickie Foods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15271" y="1855360"/>
            <a:ext cx="1382965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grandir"/>
              </a:rPr>
              <a:t>Cart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1459070" y="2419885"/>
            <a:ext cx="4366730" cy="3625569"/>
            <a:chOff x="0" y="0"/>
            <a:chExt cx="1150085" cy="954882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150085" cy="954882"/>
            </a:xfrm>
            <a:custGeom>
              <a:avLst/>
              <a:gdLst/>
              <a:ahLst/>
              <a:cxnLst/>
              <a:rect r="r" b="b" t="t" l="l"/>
              <a:pathLst>
                <a:path h="954882" w="1150085">
                  <a:moveTo>
                    <a:pt x="90420" y="0"/>
                  </a:moveTo>
                  <a:lnTo>
                    <a:pt x="1059666" y="0"/>
                  </a:lnTo>
                  <a:cubicBezTo>
                    <a:pt x="1083646" y="0"/>
                    <a:pt x="1106645" y="9526"/>
                    <a:pt x="1123602" y="26483"/>
                  </a:cubicBezTo>
                  <a:cubicBezTo>
                    <a:pt x="1140559" y="43440"/>
                    <a:pt x="1150085" y="66439"/>
                    <a:pt x="1150085" y="90420"/>
                  </a:cubicBezTo>
                  <a:lnTo>
                    <a:pt x="1150085" y="864463"/>
                  </a:lnTo>
                  <a:cubicBezTo>
                    <a:pt x="1150085" y="888443"/>
                    <a:pt x="1140559" y="911442"/>
                    <a:pt x="1123602" y="928399"/>
                  </a:cubicBezTo>
                  <a:cubicBezTo>
                    <a:pt x="1106645" y="945356"/>
                    <a:pt x="1083646" y="954882"/>
                    <a:pt x="1059666" y="954882"/>
                  </a:cubicBezTo>
                  <a:lnTo>
                    <a:pt x="90420" y="954882"/>
                  </a:lnTo>
                  <a:cubicBezTo>
                    <a:pt x="66439" y="954882"/>
                    <a:pt x="43440" y="945356"/>
                    <a:pt x="26483" y="928399"/>
                  </a:cubicBezTo>
                  <a:cubicBezTo>
                    <a:pt x="9526" y="911442"/>
                    <a:pt x="0" y="888443"/>
                    <a:pt x="0" y="864463"/>
                  </a:cubicBezTo>
                  <a:lnTo>
                    <a:pt x="0" y="90420"/>
                  </a:lnTo>
                  <a:cubicBezTo>
                    <a:pt x="0" y="66439"/>
                    <a:pt x="9526" y="43440"/>
                    <a:pt x="26483" y="26483"/>
                  </a:cubicBezTo>
                  <a:cubicBezTo>
                    <a:pt x="43440" y="9526"/>
                    <a:pt x="66439" y="0"/>
                    <a:pt x="904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76200"/>
              <a:ext cx="1150085" cy="103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561854" y="6277726"/>
            <a:ext cx="1962150" cy="824042"/>
            <a:chOff x="0" y="0"/>
            <a:chExt cx="516780" cy="21703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516780" cy="217032"/>
            </a:xfrm>
            <a:custGeom>
              <a:avLst/>
              <a:gdLst/>
              <a:ahLst/>
              <a:cxnLst/>
              <a:rect r="r" b="b" t="t" l="l"/>
              <a:pathLst>
                <a:path h="217032" w="516780">
                  <a:moveTo>
                    <a:pt x="108516" y="0"/>
                  </a:moveTo>
                  <a:lnTo>
                    <a:pt x="408264" y="0"/>
                  </a:lnTo>
                  <a:cubicBezTo>
                    <a:pt x="468196" y="0"/>
                    <a:pt x="516780" y="48584"/>
                    <a:pt x="516780" y="108516"/>
                  </a:cubicBezTo>
                  <a:lnTo>
                    <a:pt x="516780" y="108516"/>
                  </a:lnTo>
                  <a:cubicBezTo>
                    <a:pt x="516780" y="168447"/>
                    <a:pt x="468196" y="217032"/>
                    <a:pt x="408264" y="217032"/>
                  </a:cubicBezTo>
                  <a:lnTo>
                    <a:pt x="108516" y="217032"/>
                  </a:lnTo>
                  <a:cubicBezTo>
                    <a:pt x="48584" y="217032"/>
                    <a:pt x="0" y="168447"/>
                    <a:pt x="0" y="108516"/>
                  </a:cubicBezTo>
                  <a:lnTo>
                    <a:pt x="0" y="108516"/>
                  </a:lnTo>
                  <a:cubicBezTo>
                    <a:pt x="0" y="48584"/>
                    <a:pt x="48584" y="0"/>
                    <a:pt x="1085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76200"/>
              <a:ext cx="516780" cy="29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3782915" y="6277726"/>
            <a:ext cx="1962150" cy="824042"/>
            <a:chOff x="0" y="0"/>
            <a:chExt cx="516780" cy="217032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516780" cy="217032"/>
            </a:xfrm>
            <a:custGeom>
              <a:avLst/>
              <a:gdLst/>
              <a:ahLst/>
              <a:cxnLst/>
              <a:rect r="r" b="b" t="t" l="l"/>
              <a:pathLst>
                <a:path h="217032" w="516780">
                  <a:moveTo>
                    <a:pt x="108516" y="0"/>
                  </a:moveTo>
                  <a:lnTo>
                    <a:pt x="408264" y="0"/>
                  </a:lnTo>
                  <a:cubicBezTo>
                    <a:pt x="468196" y="0"/>
                    <a:pt x="516780" y="48584"/>
                    <a:pt x="516780" y="108516"/>
                  </a:cubicBezTo>
                  <a:lnTo>
                    <a:pt x="516780" y="108516"/>
                  </a:lnTo>
                  <a:cubicBezTo>
                    <a:pt x="516780" y="168447"/>
                    <a:pt x="468196" y="217032"/>
                    <a:pt x="408264" y="217032"/>
                  </a:cubicBezTo>
                  <a:lnTo>
                    <a:pt x="108516" y="217032"/>
                  </a:lnTo>
                  <a:cubicBezTo>
                    <a:pt x="48584" y="217032"/>
                    <a:pt x="0" y="168447"/>
                    <a:pt x="0" y="108516"/>
                  </a:cubicBezTo>
                  <a:lnTo>
                    <a:pt x="0" y="108516"/>
                  </a:lnTo>
                  <a:cubicBezTo>
                    <a:pt x="0" y="48584"/>
                    <a:pt x="48584" y="0"/>
                    <a:pt x="1085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76200"/>
              <a:ext cx="516780" cy="29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2347142" y="7410006"/>
            <a:ext cx="2590586" cy="38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Montserrat Bold"/>
              </a:rPr>
              <a:t>CONFIRM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1302943" y="2547085"/>
            <a:ext cx="4442122" cy="298847"/>
            <a:chOff x="0" y="0"/>
            <a:chExt cx="5922830" cy="398463"/>
          </a:xfrm>
        </p:grpSpPr>
        <p:sp>
          <p:nvSpPr>
            <p:cNvPr name="TextBox 81" id="81"/>
            <p:cNvSpPr txBox="true"/>
            <p:nvPr/>
          </p:nvSpPr>
          <p:spPr>
            <a:xfrm rot="0">
              <a:off x="0" y="-67415"/>
              <a:ext cx="1843954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</a:rPr>
                <a:t>Food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4078876" y="-85725"/>
              <a:ext cx="1843954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</a:rPr>
                <a:t>Price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2136054" y="-85725"/>
              <a:ext cx="1843954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</a:rPr>
                <a:t>No.</a:t>
              </a: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3642435" y="6471433"/>
            <a:ext cx="1382965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grandir Bold"/>
              </a:rPr>
              <a:t>TOTAL: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215271" y="6471433"/>
            <a:ext cx="1382965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grandir Bold"/>
              </a:rPr>
              <a:t>EST: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DAGFruWYbpw</dc:identifier>
  <dcterms:modified xsi:type="dcterms:W3CDTF">2011-08-01T06:04:30Z</dcterms:modified>
  <cp:revision>1</cp:revision>
  <dc:title>QUICKIE FOODS</dc:title>
</cp:coreProperties>
</file>